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60" r:id="rId5"/>
    <p:sldId id="262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DB897-68FC-49C9-8E7E-FA9667194416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91693-56E1-430B-BBBD-4A34C52EED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197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62B-1E11-43EB-B3CB-0F5A848655FA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59697-320A-4813-865F-135C37AE9C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58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55976" y="764704"/>
            <a:ext cx="4788024" cy="7200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55976" y="1628800"/>
            <a:ext cx="4464496" cy="1824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nl-NL" sz="160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8112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00806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8112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00806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8112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00806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8112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00806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8112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00806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8112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00806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8112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00806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78112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00806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971600" y="764704"/>
            <a:ext cx="772554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806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008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7944" y="764704"/>
            <a:ext cx="5076056" cy="720080"/>
          </a:xfrm>
        </p:spPr>
        <p:txBody>
          <a:bodyPr>
            <a:normAutofit fontScale="90000"/>
          </a:bodyPr>
          <a:lstStyle/>
          <a:p>
            <a:r>
              <a:rPr lang="nl-NL" dirty="0"/>
              <a:t>Mantelzorg en belastingheffing</a:t>
            </a:r>
          </a:p>
        </p:txBody>
      </p:sp>
      <p:sp>
        <p:nvSpPr>
          <p:cNvPr id="3" name="Rechthoek 2"/>
          <p:cNvSpPr/>
          <p:nvPr/>
        </p:nvSpPr>
        <p:spPr>
          <a:xfrm>
            <a:off x="3635896" y="3191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Tjaart</a:t>
            </a:r>
            <a:r>
              <a:rPr lang="nl-NL" dirty="0"/>
              <a:t> </a:t>
            </a:r>
            <a:r>
              <a:rPr lang="nl-NL" dirty="0" err="1"/>
              <a:t>Wiersum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0528-232323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t.wiersum@mulderijenpartners.nl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53"/>
    </mc:Choice>
    <mc:Fallback xmlns="">
      <p:transition advTm="54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Accountants- en belastingadvies </a:t>
            </a:r>
            <a:r>
              <a:rPr lang="nl-NL" dirty="0" smtClean="0"/>
              <a:t>kantoor</a:t>
            </a:r>
          </a:p>
          <a:p>
            <a:r>
              <a:rPr lang="nl-NL" dirty="0" smtClean="0"/>
              <a:t>Mulderij &amp; Partners</a:t>
            </a:r>
            <a:endParaRPr lang="nl-NL" dirty="0"/>
          </a:p>
          <a:p>
            <a:r>
              <a:rPr lang="nl-NL" dirty="0"/>
              <a:t>25-30 medewerkers</a:t>
            </a:r>
          </a:p>
          <a:p>
            <a:r>
              <a:rPr lang="nl-NL" dirty="0"/>
              <a:t>Belastingaangiften/advies</a:t>
            </a:r>
          </a:p>
          <a:p>
            <a:r>
              <a:rPr lang="nl-NL" dirty="0"/>
              <a:t>Vermogens/ schenkingsplanning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</a:t>
            </a:r>
          </a:p>
        </p:txBody>
      </p:sp>
    </p:spTree>
    <p:extLst>
      <p:ext uri="{BB962C8B-B14F-4D97-AF65-F5344CB8AC3E}">
        <p14:creationId xmlns:p14="http://schemas.microsoft.com/office/powerpoint/2010/main" val="274545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Klaar staan voor onze klanten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Korte lijnen en snel schakelen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Proactief advies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Continu verbeteren van de dienstverlening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Tegen aantrekkelijke tarieven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Onze bedrijfsfilosofie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55"/>
    </mc:Choice>
    <mc:Fallback xmlns="">
      <p:transition advTm="138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Aftrekmogelijkheden Mantelzorgers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Voorwaarden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Mogelijkheden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berekeningswijze</a:t>
            </a:r>
          </a:p>
          <a:p>
            <a:pPr marL="0" indent="0"/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9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584"/>
    </mc:Choice>
    <mc:Fallback xmlns="">
      <p:transition advTm="135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dirty="0"/>
              <a:t>Het betreft specifieke zorgkosten voor: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Uwzelf</a:t>
            </a:r>
            <a:r>
              <a:rPr lang="nl-NL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Kinderen jonger dan 27 jaar;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Of ernstig gehandicapten van 27 jaar of ouder waarmee u een gemeenschappelijke huishouding voert.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3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584"/>
    </mc:Choice>
    <mc:Fallback xmlns="">
      <p:transition advTm="135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Geneeskundige hulp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Hulpmiddelen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Vervoerskosten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Dieetkosten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Extra kleding en beddengoed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Extra gezinshulp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7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584"/>
    </mc:Choice>
    <mc:Fallback xmlns="">
      <p:transition advTm="135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Berekeningswijze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Totale zorgkosten</a:t>
            </a:r>
          </a:p>
          <a:p>
            <a:r>
              <a:rPr lang="nl-NL" dirty="0"/>
              <a:t>Eventuele verhoging</a:t>
            </a:r>
          </a:p>
          <a:p>
            <a:r>
              <a:rPr lang="nl-NL" dirty="0"/>
              <a:t>Minus drempel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992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Indien geld ontvangen uit PGB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Dan inkomen welke belast </a:t>
            </a:r>
            <a:r>
              <a:rPr lang="nl-NL" dirty="0" smtClean="0"/>
              <a:t>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Vragen: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Tjaart</a:t>
            </a:r>
            <a:r>
              <a:rPr lang="nl-NL" dirty="0"/>
              <a:t> </a:t>
            </a:r>
            <a:r>
              <a:rPr lang="nl-NL" dirty="0" err="1"/>
              <a:t>Wiersum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0528-232323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t.wiersum@mulderijenpartners.nl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Inkomen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55"/>
    </mc:Choice>
    <mc:Fallback xmlns="">
      <p:transition advTm="1385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2.2|2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2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2.2|2.7|2.3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117</Words>
  <Application>Microsoft Office PowerPoint</Application>
  <PresentationFormat>Diavoorstelling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Mantelzorg en belastingheffing</vt:lpstr>
      <vt:lpstr>Wie zijn wij</vt:lpstr>
      <vt:lpstr>Onze bedrijfsfilosofie</vt:lpstr>
      <vt:lpstr>Aftrekmogelijkheden Mantelzorgers</vt:lpstr>
      <vt:lpstr>Voorwaarden</vt:lpstr>
      <vt:lpstr>Mogelijke kosten</vt:lpstr>
      <vt:lpstr>Berekeningswijze</vt:lpstr>
      <vt:lpstr>Inkomen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Arko Pel</dc:creator>
  <cp:lastModifiedBy>Staudt</cp:lastModifiedBy>
  <cp:revision>65</cp:revision>
  <cp:lastPrinted>2017-04-12T08:52:00Z</cp:lastPrinted>
  <dcterms:created xsi:type="dcterms:W3CDTF">2015-03-31T11:09:04Z</dcterms:created>
  <dcterms:modified xsi:type="dcterms:W3CDTF">2017-04-12T08:58:52Z</dcterms:modified>
</cp:coreProperties>
</file>